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0037" y="3081337"/>
            <a:ext cx="39719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52550"/>
            <a:ext cx="117062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447142"/>
            <a:ext cx="576064" cy="48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95822" y="3447142"/>
            <a:ext cx="576064" cy="48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42658" y="3447142"/>
            <a:ext cx="576064" cy="48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33503" y="3447142"/>
            <a:ext cx="576064" cy="48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28787"/>
            <a:ext cx="11420475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462462"/>
            <a:ext cx="5048250" cy="66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1916832"/>
            <a:ext cx="576064" cy="48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0466" y="1916832"/>
            <a:ext cx="576064" cy="48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5609016"/>
            <a:ext cx="5867400" cy="76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4365104"/>
            <a:ext cx="576064" cy="48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69418" y="4365104"/>
            <a:ext cx="576064" cy="48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047875"/>
            <a:ext cx="117729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943087"/>
            <a:ext cx="576064" cy="48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19198" y="2943087"/>
            <a:ext cx="576064" cy="48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72504" y="3649143"/>
            <a:ext cx="576064" cy="48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58772" y="3649143"/>
            <a:ext cx="576064" cy="48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15026" y="4366773"/>
            <a:ext cx="576064" cy="48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2026-01-06T09:52:47Z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