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3138487"/>
            <a:ext cx="66579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90650"/>
            <a:ext cx="118491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348880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9438" y="2314156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31787"/>
            <a:ext cx="1320751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8977" y="4351301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3605" y="4976333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4126" y="4953184"/>
            <a:ext cx="674002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8592" y="4953184"/>
            <a:ext cx="674002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47837"/>
            <a:ext cx="114871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64420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7868" y="3935751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8729" y="4560784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76487"/>
            <a:ext cx="113538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64420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859" y="3264420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877878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859" y="3877878"/>
            <a:ext cx="1080120" cy="452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9737"/>
            <a:ext cx="11287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9029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5816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2604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4629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81379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30704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35592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545230" y="3428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573930" y="3428999"/>
            <a:ext cx="850662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28829" y="4063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322979" y="4063999"/>
            <a:ext cx="71287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303304" y="2711449"/>
            <a:ext cx="784584" cy="44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79879" y="2711449"/>
            <a:ext cx="784584" cy="44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075329" y="2711449"/>
            <a:ext cx="784584" cy="44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342154" y="2711449"/>
            <a:ext cx="784584" cy="44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66962"/>
            <a:ext cx="118205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Office PowerPoint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