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19437"/>
            <a:ext cx="39052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71600"/>
            <a:ext cx="118872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282535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034890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4764095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4085" y="2599629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44085" y="3363558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4085" y="4069614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4085" y="4729371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381250"/>
            <a:ext cx="118967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864096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2008" y="3356992"/>
            <a:ext cx="864096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1573" y="3356992"/>
            <a:ext cx="864096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4408" y="4016749"/>
            <a:ext cx="667216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3906" y="3947301"/>
            <a:ext cx="868101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8422" y="3947301"/>
            <a:ext cx="868101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633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36829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57690"/>
            <a:ext cx="9865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882723"/>
            <a:ext cx="9865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33575"/>
            <a:ext cx="111633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75705"/>
            <a:ext cx="4608512" cy="49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66013"/>
            <a:ext cx="3168352" cy="49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3677" y="3666013"/>
            <a:ext cx="3168352" cy="49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9864" y="3666013"/>
            <a:ext cx="3168352" cy="49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028" y="4418367"/>
            <a:ext cx="3168352" cy="49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752725"/>
            <a:ext cx="11791950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717032"/>
            <a:ext cx="864096" cy="38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