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7587" y="3086100"/>
            <a:ext cx="5076825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166937"/>
            <a:ext cx="11620500" cy="2524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3284984"/>
            <a:ext cx="122413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55640" y="3988023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09455" y="3284984"/>
            <a:ext cx="122413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88088" y="3988023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37445" y="3284984"/>
            <a:ext cx="1175179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848528" y="3988023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352675"/>
            <a:ext cx="11734800" cy="2152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176972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19367" y="3176972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86253" y="3176972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12643" y="3929326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05909" y="3929326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144127" y="3929326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232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2152650"/>
            <a:ext cx="10725150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3068960"/>
            <a:ext cx="475252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99656" y="3636120"/>
            <a:ext cx="475252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99656" y="4272728"/>
            <a:ext cx="475252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338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1175" y="2114550"/>
            <a:ext cx="8629650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3645024"/>
            <a:ext cx="46085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07568" y="4304781"/>
            <a:ext cx="46085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978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6325" y="1757362"/>
            <a:ext cx="10039350" cy="3343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3" y="2708920"/>
            <a:ext cx="3723531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92143" y="3276080"/>
            <a:ext cx="3723531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92143" y="3912687"/>
            <a:ext cx="3723531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92143" y="4572444"/>
            <a:ext cx="3723531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7596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2428875"/>
            <a:ext cx="11887200" cy="2000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4005064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2460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2026-01-06T10:18:52Z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