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3119437"/>
            <a:ext cx="78105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262187"/>
            <a:ext cx="11353800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604" y="3195636"/>
            <a:ext cx="59055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054" y="3195636"/>
            <a:ext cx="59055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7004" y="3195636"/>
            <a:ext cx="59055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5929" y="3195636"/>
            <a:ext cx="590550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9629" y="3948111"/>
            <a:ext cx="590550" cy="600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054" y="3948111"/>
            <a:ext cx="590550" cy="600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8429" y="3948111"/>
            <a:ext cx="590550" cy="6000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5929" y="3948111"/>
            <a:ext cx="5905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8298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4928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97510" y="3828211"/>
            <a:ext cx="5185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7281" y="5236096"/>
            <a:ext cx="5185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266950"/>
            <a:ext cx="1135380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05064"/>
            <a:ext cx="936104" cy="58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8582" y="4005064"/>
            <a:ext cx="936104" cy="58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6696" y="4005064"/>
            <a:ext cx="936104" cy="58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2524" y="4005064"/>
            <a:ext cx="936104" cy="58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97095" y="4005064"/>
            <a:ext cx="936104" cy="58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219325"/>
            <a:ext cx="1179195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356992"/>
            <a:ext cx="504056" cy="473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84735" y="3356992"/>
            <a:ext cx="504056" cy="473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45878" y="3356992"/>
            <a:ext cx="504056" cy="473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952625"/>
            <a:ext cx="117729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07889" y="4221088"/>
            <a:ext cx="360040" cy="401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0802" y="4221088"/>
            <a:ext cx="360040" cy="401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1339" y="4221088"/>
            <a:ext cx="360040" cy="401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77" y="4221088"/>
            <a:ext cx="360040" cy="401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2026-01-06T11:51:55Z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