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362" y="3119437"/>
            <a:ext cx="41052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95437"/>
            <a:ext cx="117348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75850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9109" y="475850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6157" y="475850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2870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564904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47400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6394" y="4156908"/>
            <a:ext cx="139386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6394" y="4862964"/>
            <a:ext cx="139386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90637"/>
            <a:ext cx="118110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96669"/>
            <a:ext cx="63367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68272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047006"/>
            <a:ext cx="5760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62100"/>
            <a:ext cx="117157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64502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2451" y="4165885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6056" y="4883515"/>
            <a:ext cx="96781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6335" y="4837217"/>
            <a:ext cx="96781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