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105150"/>
            <a:ext cx="48196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9712"/>
            <a:ext cx="1171575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495550"/>
            <a:ext cx="109632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708920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1145" y="3264505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2557462"/>
            <a:ext cx="19621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88876"/>
            <a:ext cx="118776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708920"/>
            <a:ext cx="9505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924262"/>
            <a:ext cx="9505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151179"/>
            <a:ext cx="9505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6297072"/>
            <a:ext cx="9505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33587"/>
            <a:ext cx="116681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293096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9788" y="4293096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781300"/>
            <a:ext cx="11744325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716826"/>
            <a:ext cx="1296144" cy="359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7671" y="3716826"/>
            <a:ext cx="1296144" cy="359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