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57437"/>
            <a:ext cx="117824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25842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086250"/>
            <a:ext cx="20669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57375"/>
            <a:ext cx="103346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276872"/>
            <a:ext cx="19716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661" y="2276872"/>
            <a:ext cx="19716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045" y="2276872"/>
            <a:ext cx="1971675" cy="184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878" y="2276872"/>
            <a:ext cx="19716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72319"/>
            <a:ext cx="119538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73216"/>
            <a:ext cx="5328592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6090847"/>
            <a:ext cx="5328592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668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62690"/>
            <a:ext cx="144016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628" y="3811409"/>
            <a:ext cx="5770427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28" y="4598488"/>
            <a:ext cx="5770427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95425"/>
            <a:ext cx="111918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468052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52260"/>
            <a:ext cx="468052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581128"/>
            <a:ext cx="216024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5360"/>
            <a:ext cx="111156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0955" y="5445224"/>
            <a:ext cx="93610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2230" y="6023958"/>
            <a:ext cx="2023489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52625"/>
            <a:ext cx="10715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149080"/>
            <a:ext cx="93610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7318" y="4149080"/>
            <a:ext cx="93610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7692" y="4149080"/>
            <a:ext cx="93610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149080"/>
            <a:ext cx="93610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965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68104"/>
            <a:ext cx="648072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58413"/>
            <a:ext cx="648072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25573"/>
            <a:ext cx="6480720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96904"/>
            <a:ext cx="7416824" cy="508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39180"/>
            <a:ext cx="1189672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060848"/>
            <a:ext cx="1440160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1654" y="2813202"/>
            <a:ext cx="1440160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1442" y="3415086"/>
            <a:ext cx="1440160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4900" y="4734600"/>
            <a:ext cx="745116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4734600"/>
            <a:ext cx="85596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6731" y="5475380"/>
            <a:ext cx="85596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24153" y="5475380"/>
            <a:ext cx="85596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31168"/>
            <a:ext cx="111728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869160"/>
            <a:ext cx="62781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21013"/>
            <a:ext cx="25146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04" y="4311285"/>
            <a:ext cx="243840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060" y="3621013"/>
            <a:ext cx="251460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632" y="4311285"/>
            <a:ext cx="2438400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686" y="3621013"/>
            <a:ext cx="251460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258" y="4311285"/>
            <a:ext cx="243840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6668" y="3621013"/>
            <a:ext cx="2514600" cy="600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4240" y="4311285"/>
            <a:ext cx="2438400" cy="533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76078" y="4869160"/>
            <a:ext cx="62781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51309" y="4869160"/>
            <a:ext cx="62781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15106" y="5575216"/>
            <a:ext cx="1237278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85901" y="6188674"/>
            <a:ext cx="1237278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55179"/>
            <a:ext cx="111347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556792"/>
            <a:ext cx="129614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4814" y="2112376"/>
            <a:ext cx="129614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9978" y="3049925"/>
            <a:ext cx="688590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3608" y="5063920"/>
            <a:ext cx="1194080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4130" y="5712102"/>
            <a:ext cx="627814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52600"/>
            <a:ext cx="118872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8232" y="3780246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19325"/>
            <a:ext cx="111252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10644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1457" y="5542158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476500"/>
            <a:ext cx="110966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099842"/>
            <a:ext cx="648072" cy="54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8762"/>
            <a:ext cx="118872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67237"/>
            <a:ext cx="16383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623" y="4567237"/>
            <a:ext cx="16383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9693" y="4567237"/>
            <a:ext cx="1638300" cy="76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67808" y="3428999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8006" y="3428999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