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3095625"/>
            <a:ext cx="48196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995487"/>
            <a:ext cx="118491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954370"/>
            <a:ext cx="504056" cy="484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0859" y="2954370"/>
            <a:ext cx="504056" cy="484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7689" y="3660426"/>
            <a:ext cx="504056" cy="484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2626" y="3660426"/>
            <a:ext cx="504056" cy="484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67319" y="4354907"/>
            <a:ext cx="897595" cy="484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538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293096"/>
            <a:ext cx="878497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681162"/>
            <a:ext cx="1056322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636912"/>
            <a:ext cx="2867025" cy="2028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5881" y="2636912"/>
            <a:ext cx="286702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42814"/>
            <a:ext cx="1183005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624039"/>
            <a:ext cx="289560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59352" y="2368848"/>
            <a:ext cx="992832" cy="484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2026-01-06T11:33:09Z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