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14675"/>
            <a:ext cx="6686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76437"/>
            <a:ext cx="118110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8998"/>
            <a:ext cx="3528392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891212"/>
            <a:ext cx="1224136" cy="46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428998"/>
            <a:ext cx="3705234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2842" y="2891212"/>
            <a:ext cx="1224136" cy="46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1074" y="3428998"/>
            <a:ext cx="3761772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34614" y="2891212"/>
            <a:ext cx="1224136" cy="46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28750"/>
            <a:ext cx="114776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971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9642" y="3269294"/>
            <a:ext cx="1918286" cy="181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0067" y="47971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8558" y="3327166"/>
            <a:ext cx="1979712" cy="1758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828800"/>
            <a:ext cx="118681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35568"/>
            <a:ext cx="5112568" cy="497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79578"/>
            <a:ext cx="5112568" cy="497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38275"/>
            <a:ext cx="120110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196752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76872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844032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434341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989926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545510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71762"/>
            <a:ext cx="116109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29012"/>
            <a:ext cx="90106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