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366962"/>
            <a:ext cx="1176337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14512"/>
            <a:ext cx="111252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24943"/>
            <a:ext cx="1584176" cy="2118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4113" y="2401966"/>
            <a:ext cx="16736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3291138"/>
            <a:ext cx="2304256" cy="2082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3501" y="2420887"/>
            <a:ext cx="10570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1911" y="3057494"/>
            <a:ext cx="4326697" cy="217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25354" y="2420887"/>
            <a:ext cx="10570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35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81212"/>
            <a:ext cx="108489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12" y="2708920"/>
            <a:ext cx="2184128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171809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924942"/>
            <a:ext cx="2376264" cy="2160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1427" y="2171809"/>
            <a:ext cx="12646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2596" y="2947313"/>
            <a:ext cx="5194044" cy="2137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8328" y="2115939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02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071687"/>
            <a:ext cx="118776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077072"/>
            <a:ext cx="45365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13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82402"/>
            <a:ext cx="1114425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581128"/>
            <a:ext cx="165735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913" y="4581128"/>
            <a:ext cx="1657350" cy="156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8249" y="4581128"/>
            <a:ext cx="16573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47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828800"/>
            <a:ext cx="119157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15238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4016" y="4515238"/>
            <a:ext cx="50025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847850"/>
            <a:ext cx="119062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33056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0454" y="3933056"/>
            <a:ext cx="24195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1345" y="4534940"/>
            <a:ext cx="73589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5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33537"/>
            <a:ext cx="112204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24943"/>
            <a:ext cx="446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03677"/>
            <a:ext cx="446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28710"/>
            <a:ext cx="446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649570"/>
            <a:ext cx="53285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0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04962"/>
            <a:ext cx="111156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63325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76783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0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90687"/>
            <a:ext cx="111061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933056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8934" y="4523364"/>
            <a:ext cx="37389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9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924050"/>
            <a:ext cx="106965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76972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825154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380739"/>
            <a:ext cx="69847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27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278210"/>
            <a:ext cx="118586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869160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5840" y="5494193"/>
            <a:ext cx="22940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6427" y="4869160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3911" y="5494193"/>
            <a:ext cx="22940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14579" y="4869160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68280" y="5517343"/>
            <a:ext cx="1616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7768" y="617432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77885" y="617432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71612"/>
            <a:ext cx="111537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13285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0735" y="2862061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84781" y="287363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4892" y="3475520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00122" y="354496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04568" y="4204725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9727" y="4887631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33289"/>
            <a:ext cx="11134725" cy="437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348880"/>
            <a:ext cx="67627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7530" y="2348880"/>
            <a:ext cx="67627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348880"/>
            <a:ext cx="676275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274" y="3159108"/>
            <a:ext cx="676275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7449" y="3159108"/>
            <a:ext cx="676275" cy="628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1494" y="3159108"/>
            <a:ext cx="676275" cy="6286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248128" y="3933056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40857" y="3933056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45303" y="4569664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79358" y="5275719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99946" y="5252569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00808"/>
            <a:ext cx="112014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2987774"/>
            <a:ext cx="1118235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170080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7174" y="241843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8217" y="2395289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304" y="368417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39707" y="426291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15615" y="491109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52650"/>
            <a:ext cx="111347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8569" y="2852936"/>
            <a:ext cx="7375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0402" y="4160876"/>
            <a:ext cx="11274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54621"/>
            <a:ext cx="118967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204864"/>
            <a:ext cx="7375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2234" y="3512803"/>
            <a:ext cx="7375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8017" y="4809167"/>
            <a:ext cx="7375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95561"/>
            <a:ext cx="111823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60848"/>
            <a:ext cx="7375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98307" y="5267036"/>
            <a:ext cx="7375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5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128837"/>
            <a:ext cx="119253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573016"/>
            <a:ext cx="7375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573016"/>
            <a:ext cx="7375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6562" y="3573016"/>
            <a:ext cx="7375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94648" y="3573016"/>
            <a:ext cx="12640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2052" y="4220320"/>
            <a:ext cx="7375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4310" y="4220320"/>
            <a:ext cx="7375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68695" y="4220320"/>
            <a:ext cx="7375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6619" y="4220320"/>
            <a:ext cx="12120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70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2026-01-06T23:38:54Z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