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3090862"/>
            <a:ext cx="48863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41814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052736"/>
            <a:ext cx="8855149" cy="5674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62100"/>
            <a:ext cx="109061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0322" y="2495454"/>
            <a:ext cx="10081120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19237"/>
            <a:ext cx="112109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04864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924944"/>
            <a:ext cx="38884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824" y="4209734"/>
            <a:ext cx="11100807" cy="1451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