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133725"/>
            <a:ext cx="49149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903922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924050"/>
            <a:ext cx="99536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286000"/>
            <a:ext cx="111918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93" y="3933056"/>
            <a:ext cx="11172825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918732"/>
            <a:ext cx="3744416" cy="670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