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3143250"/>
            <a:ext cx="4048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62162"/>
            <a:ext cx="118681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3182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76462"/>
            <a:ext cx="117348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45024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6602" y="3645024"/>
            <a:ext cx="22332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377" y="4246907"/>
            <a:ext cx="96671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0662"/>
            <a:ext cx="117443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77343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92890"/>
            <a:ext cx="5328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38784"/>
            <a:ext cx="5328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29093"/>
            <a:ext cx="5328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157192"/>
            <a:ext cx="7446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57412"/>
            <a:ext cx="109728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33343"/>
            <a:ext cx="2376264" cy="4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6209" y="2933343"/>
            <a:ext cx="2376264" cy="4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0801" y="3558376"/>
            <a:ext cx="2376264" cy="4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8204" y="4160259"/>
            <a:ext cx="5094196" cy="4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