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0" y="2519362"/>
            <a:ext cx="4610100" cy="181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62150"/>
            <a:ext cx="115538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15088"/>
            <a:ext cx="2088232" cy="1670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2793707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5057" y="3415088"/>
            <a:ext cx="2088232" cy="1670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3209" y="2793707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07345" y="3415088"/>
            <a:ext cx="2493787" cy="1670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81052" y="2793707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05188" y="3415088"/>
            <a:ext cx="2273868" cy="1670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58976" y="2793707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38325"/>
            <a:ext cx="1143952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29309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2238" y="2811536"/>
            <a:ext cx="2113721" cy="1913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6" y="429309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36902" y="2811536"/>
            <a:ext cx="2113721" cy="1913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09725"/>
            <a:ext cx="115824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064586"/>
            <a:ext cx="9577064" cy="1425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209800"/>
            <a:ext cx="1168717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645024"/>
            <a:ext cx="33123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142735"/>
            <a:ext cx="67687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57425"/>
            <a:ext cx="11734800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645024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26084" y="3645024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184110"/>
            <a:ext cx="34563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2026-01-06T12:21:00Z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