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2395537"/>
            <a:ext cx="11896725" cy="2066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814512"/>
            <a:ext cx="1174432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09858"/>
            <a:ext cx="2088232" cy="1531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2838135"/>
            <a:ext cx="936104" cy="4694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47892" y="3409858"/>
            <a:ext cx="2088232" cy="1531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44036" y="2838135"/>
            <a:ext cx="936104" cy="4694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79976" y="3409858"/>
            <a:ext cx="2788715" cy="1531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76603" y="2838135"/>
            <a:ext cx="936104" cy="4694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20336" y="3409858"/>
            <a:ext cx="2465175" cy="1531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93422" y="2838135"/>
            <a:ext cx="1174739" cy="4694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943100"/>
            <a:ext cx="1119187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4461079"/>
            <a:ext cx="432048" cy="4694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32756" y="2921646"/>
            <a:ext cx="2219228" cy="173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51996" y="4461079"/>
            <a:ext cx="432048" cy="4694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47419" y="2921646"/>
            <a:ext cx="2219228" cy="173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209800"/>
            <a:ext cx="11772900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6426" y="3128962"/>
            <a:ext cx="590550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2923" y="3128962"/>
            <a:ext cx="590550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1627" y="3128962"/>
            <a:ext cx="590550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6426" y="3927615"/>
            <a:ext cx="590550" cy="6000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2923" y="3927615"/>
            <a:ext cx="590550" cy="6000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6902" y="3903354"/>
            <a:ext cx="59055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119312"/>
            <a:ext cx="1179195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645024"/>
            <a:ext cx="5400600" cy="4694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200608"/>
            <a:ext cx="5400600" cy="4694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095500"/>
            <a:ext cx="118205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293096"/>
            <a:ext cx="720080" cy="4694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31913" y="4293096"/>
            <a:ext cx="720080" cy="4694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32045" y="4293096"/>
            <a:ext cx="720080" cy="4694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20602" y="4293096"/>
            <a:ext cx="720080" cy="4694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59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2026-01-06T12:12:04Z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