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887" y="3052762"/>
            <a:ext cx="40862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076450"/>
            <a:ext cx="118776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73016"/>
            <a:ext cx="39604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74900"/>
            <a:ext cx="41764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90997"/>
            <a:ext cx="118681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149080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36046" y="4149080"/>
            <a:ext cx="399605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785687"/>
            <a:ext cx="399605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306547"/>
            <a:ext cx="47525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862137"/>
            <a:ext cx="118872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84984"/>
            <a:ext cx="42484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875293"/>
            <a:ext cx="42484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54027"/>
            <a:ext cx="42484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3140968"/>
            <a:ext cx="110871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1268760"/>
            <a:ext cx="4029075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645024"/>
            <a:ext cx="39604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281632"/>
            <a:ext cx="39604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918239"/>
            <a:ext cx="39604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20968" y="4327930"/>
            <a:ext cx="39604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20968" y="5022411"/>
            <a:ext cx="39604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20968" y="5635870"/>
            <a:ext cx="39604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295525"/>
            <a:ext cx="1090612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284984"/>
            <a:ext cx="6791325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3951734"/>
            <a:ext cx="56166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2026-01-06T10:16:27Z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