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8" r:id="rId5"/>
    <p:sldId id="326" r:id="rId6"/>
    <p:sldId id="32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3095625"/>
            <a:ext cx="45243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63005"/>
            <a:ext cx="118491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7251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4256" y="47251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6353" y="47251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6510" y="5396476"/>
            <a:ext cx="13373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6509" y="3903342"/>
            <a:ext cx="720080" cy="53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9562" y="3903342"/>
            <a:ext cx="720080" cy="53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76787" y="3903342"/>
            <a:ext cx="720080" cy="53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17162" y="3903342"/>
            <a:ext cx="720080" cy="53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1238" y="3903342"/>
            <a:ext cx="720080" cy="53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00262"/>
            <a:ext cx="11296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100262"/>
            <a:ext cx="576064" cy="464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9515" y="2100262"/>
            <a:ext cx="576064" cy="464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7863" y="2100262"/>
            <a:ext cx="486872" cy="464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2192" y="3419776"/>
            <a:ext cx="5551879" cy="464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4387"/>
          <a:stretch/>
        </p:blipFill>
        <p:spPr>
          <a:xfrm>
            <a:off x="447675" y="4077072"/>
            <a:ext cx="11296650" cy="680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844824"/>
            <a:ext cx="11144250" cy="2133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83632" y="337967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8731" y="3379676"/>
            <a:ext cx="7171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41232" y="3379676"/>
            <a:ext cx="7171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23733" y="3379676"/>
            <a:ext cx="7171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29383" y="3379676"/>
            <a:ext cx="7171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7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0212"/>
            <a:ext cx="1173480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077072"/>
            <a:ext cx="295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3634" y="4077072"/>
            <a:ext cx="31305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8469" y="4725254"/>
            <a:ext cx="74798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299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36510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140968"/>
            <a:ext cx="1800225" cy="1857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78662" y="436510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7182" y="5001711"/>
            <a:ext cx="24431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16210" y="5001711"/>
            <a:ext cx="24431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1355" y="5638319"/>
            <a:ext cx="24431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2026-01-06T13:09:54Z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