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133725"/>
            <a:ext cx="81057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85875"/>
            <a:ext cx="109442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22403"/>
            <a:ext cx="2743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4122" y="4922403"/>
            <a:ext cx="27432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09787"/>
            <a:ext cx="10810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56992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958875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66862"/>
            <a:ext cx="117443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21088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18799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9713" y="4857695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685925"/>
            <a:ext cx="119443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0533" y="3284984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194" y="3933166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3940" y="4511900"/>
            <a:ext cx="49440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4512" y="3354432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5277" y="3354432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60811" y="4002614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0811" y="4581128"/>
            <a:ext cx="49958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