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3162300"/>
            <a:ext cx="45910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52339"/>
            <a:ext cx="116586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933056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1129" y="3933056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1499" y="4696985"/>
            <a:ext cx="5463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5640" y="4696985"/>
            <a:ext cx="5463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92394" y="4696985"/>
            <a:ext cx="5787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40718" y="5379891"/>
            <a:ext cx="5787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80283" y="5379891"/>
            <a:ext cx="703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7787"/>
            <a:ext cx="117348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221088"/>
            <a:ext cx="703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2849" y="4903994"/>
            <a:ext cx="17308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334747"/>
            <a:ext cx="1609725" cy="1724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5670" y="2334747"/>
            <a:ext cx="1609725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21164" y="4221088"/>
            <a:ext cx="9588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1164" y="4929593"/>
            <a:ext cx="9588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79168" y="4221088"/>
            <a:ext cx="18571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9168" y="4929593"/>
            <a:ext cx="18571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81183" y="4221088"/>
            <a:ext cx="13822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81183" y="4880845"/>
            <a:ext cx="13822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57325"/>
            <a:ext cx="10553700" cy="3943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381" y="2420888"/>
            <a:ext cx="90773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971675"/>
            <a:ext cx="101727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24944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3" y="2924944"/>
            <a:ext cx="1072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5348" y="2924944"/>
            <a:ext cx="1072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9813" y="2924944"/>
            <a:ext cx="1072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3596275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3" y="3596275"/>
            <a:ext cx="1072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35348" y="3596275"/>
            <a:ext cx="1072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99813" y="3596275"/>
            <a:ext cx="1072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568" y="4256032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91743" y="4256032"/>
            <a:ext cx="1072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35348" y="4256032"/>
            <a:ext cx="1072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99813" y="4256032"/>
            <a:ext cx="1072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