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2395537"/>
            <a:ext cx="11744325" cy="2066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20525" cy="447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34851" y="2060848"/>
            <a:ext cx="3171825" cy="25527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791744" y="2060848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27278" y="2616433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315025" y="2639582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953789" y="3183592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974782" y="3183592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069536" y="3704453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622964" y="3704453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768594" y="4144291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907490" y="4699876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7264149" y="4780898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0261992" y="4780898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2750023" y="5313334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7449344" y="5313334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" y="1476375"/>
            <a:ext cx="11191875" cy="3905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423592" y="3717032"/>
            <a:ext cx="9073008" cy="108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2327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676400"/>
            <a:ext cx="11620500" cy="3505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4077072"/>
            <a:ext cx="2438400" cy="523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3432" y="4657911"/>
            <a:ext cx="2476500" cy="4667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46551" y="4077072"/>
            <a:ext cx="2438400" cy="5238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46551" y="4657911"/>
            <a:ext cx="2476500" cy="4667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47625" y="4077072"/>
            <a:ext cx="2438400" cy="5238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47625" y="4657911"/>
            <a:ext cx="2476500" cy="46672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90825" y="4077072"/>
            <a:ext cx="2438400" cy="52387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90825" y="4657911"/>
            <a:ext cx="2476500" cy="466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6338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2038350"/>
            <a:ext cx="11725275" cy="2781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60296" y="2780928"/>
            <a:ext cx="1495425" cy="1543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27448" y="4323978"/>
            <a:ext cx="1080120" cy="3291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78050" y="4323978"/>
            <a:ext cx="1080120" cy="3291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428653" y="4323978"/>
            <a:ext cx="1080120" cy="3291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021382" y="4323978"/>
            <a:ext cx="1080120" cy="3291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0978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296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2026-01-06T14:16:57Z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