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081337"/>
            <a:ext cx="66960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1344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64904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595051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0692" y="4740945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38287"/>
            <a:ext cx="118014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45024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2763" y="4212183"/>
            <a:ext cx="534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7310" y="4212183"/>
            <a:ext cx="534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996" y="4825641"/>
            <a:ext cx="534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6692" y="4825641"/>
            <a:ext cx="534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4277" y="3656598"/>
            <a:ext cx="26362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03255" y="4142735"/>
            <a:ext cx="5570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0951" y="4142735"/>
            <a:ext cx="5570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76339" y="4767768"/>
            <a:ext cx="5570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13483" y="4767768"/>
            <a:ext cx="5570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81225"/>
            <a:ext cx="117824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9695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564113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13127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24037"/>
            <a:ext cx="114395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8120"/>
            <a:ext cx="10225136" cy="1172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466975"/>
            <a:ext cx="118205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5938" y="3429000"/>
            <a:ext cx="2196245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0824" y="3961435"/>
            <a:ext cx="3969512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