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3119437"/>
            <a:ext cx="53816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71712"/>
            <a:ext cx="1112520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419225"/>
            <a:ext cx="98964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843919"/>
            <a:ext cx="878497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3087"/>
            <a:ext cx="1140142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293096"/>
            <a:ext cx="14192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733" y="4293096"/>
            <a:ext cx="141922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1128" y="4293096"/>
            <a:ext cx="141922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1098" y="4293096"/>
            <a:ext cx="1419225" cy="63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12613" y="2996952"/>
            <a:ext cx="407123" cy="360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3134" y="2996952"/>
            <a:ext cx="407123" cy="360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57828" y="2996952"/>
            <a:ext cx="407123" cy="360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66950"/>
            <a:ext cx="118872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45024"/>
            <a:ext cx="4392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21088"/>
            <a:ext cx="4392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19250"/>
            <a:ext cx="118967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581400"/>
            <a:ext cx="17526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2026-01-06T09:32:25Z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