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362200"/>
            <a:ext cx="117919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005012"/>
            <a:ext cx="118395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5497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2950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84" y="3573016"/>
            <a:ext cx="12961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4261" y="424434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0221" y="424434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5548" y="424434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18357" y="4244347"/>
            <a:ext cx="13974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62137"/>
            <a:ext cx="111633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44640"/>
            <a:ext cx="2088232" cy="2356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375806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944640"/>
            <a:ext cx="2088232" cy="2356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237580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0254" y="2944640"/>
            <a:ext cx="4524378" cy="2356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6754" y="237580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2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66937"/>
            <a:ext cx="106489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7704" y="2564904"/>
            <a:ext cx="1851911" cy="2126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113893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6300" y="2670993"/>
            <a:ext cx="2178508" cy="2126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1" y="2113893"/>
            <a:ext cx="12241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2852936"/>
            <a:ext cx="4548566" cy="2126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8518" y="2113893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3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33525"/>
            <a:ext cx="119062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05064"/>
            <a:ext cx="58326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618522"/>
            <a:ext cx="58326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47862"/>
            <a:ext cx="111823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99166"/>
            <a:ext cx="1552575" cy="70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030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723" y="4199166"/>
            <a:ext cx="15525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87946"/>
            <a:ext cx="118967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07515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09398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2737" y="3809398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6776" y="4457580"/>
            <a:ext cx="5921351" cy="1635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9916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81128"/>
            <a:ext cx="38164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3551" y="4581128"/>
            <a:ext cx="38164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1779" y="5217736"/>
            <a:ext cx="38164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0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47825"/>
            <a:ext cx="107251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20096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91428"/>
            <a:ext cx="7992888" cy="149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64704"/>
            <a:ext cx="111442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7112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038996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1393" y="5038996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6862" y="5536708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9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9846"/>
            <a:ext cx="105060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495566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45632"/>
            <a:ext cx="55446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359090"/>
            <a:ext cx="55446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013176"/>
            <a:ext cx="6264696" cy="1154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27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45096"/>
            <a:ext cx="118300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9411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3674" y="5612500"/>
            <a:ext cx="21101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2217" y="49411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8125" y="5612500"/>
            <a:ext cx="21101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0921" y="49411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61553" y="5612500"/>
            <a:ext cx="21101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535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65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40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98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17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5900"/>
            <a:ext cx="111442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473434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9425" y="1473434"/>
            <a:ext cx="7490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3415" y="2156341"/>
            <a:ext cx="7490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8792" y="2167915"/>
            <a:ext cx="12517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7581" y="282589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59514" y="2825891"/>
            <a:ext cx="13407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9976" y="42210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79976" y="483454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76362"/>
            <a:ext cx="11144250" cy="4105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52278"/>
            <a:ext cx="67627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597" y="2152278"/>
            <a:ext cx="67627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9448" y="2152278"/>
            <a:ext cx="676275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423" y="2916207"/>
            <a:ext cx="676275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390" y="2916207"/>
            <a:ext cx="676275" cy="62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7874" y="2916207"/>
            <a:ext cx="676275" cy="6286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55452" y="4365104"/>
            <a:ext cx="876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07128" y="4365104"/>
            <a:ext cx="876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05377" y="4365104"/>
            <a:ext cx="876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96872" y="497758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63221" y="497758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1117282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42088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3404" y="3844574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95500"/>
            <a:ext cx="112014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1978" y="273729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7594" y="42767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5796" y="43114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81844"/>
            <a:ext cx="119253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5628" y="37584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2236" y="532101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57312"/>
            <a:ext cx="111347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433637"/>
            <a:ext cx="110966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1769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7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2026-01-06T23:33:42Z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