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5" y="3090862"/>
            <a:ext cx="39052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719262"/>
            <a:ext cx="1184910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861048"/>
            <a:ext cx="36004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06001" y="3861048"/>
            <a:ext cx="36004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15692" y="3861048"/>
            <a:ext cx="36004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06406" y="3861048"/>
            <a:ext cx="36004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04108" y="2657281"/>
            <a:ext cx="492492" cy="483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12725" y="3293888"/>
            <a:ext cx="492492" cy="483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53100" y="3953645"/>
            <a:ext cx="492492" cy="483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70730" y="4613402"/>
            <a:ext cx="1037838" cy="483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766887"/>
            <a:ext cx="11229975" cy="3324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6027" y="2576512"/>
            <a:ext cx="997267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047875"/>
            <a:ext cx="11363325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914650"/>
            <a:ext cx="4305300" cy="1895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3264421"/>
            <a:ext cx="576064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88029" y="3573016"/>
            <a:ext cx="576064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09426" y="3634811"/>
            <a:ext cx="576064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990725"/>
            <a:ext cx="11372850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068960"/>
            <a:ext cx="1704975" cy="1695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1686" y="3068960"/>
            <a:ext cx="170497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900237"/>
            <a:ext cx="11906250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428998"/>
            <a:ext cx="8640960" cy="13681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59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2026-01-06T11:39:05Z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