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119437"/>
            <a:ext cx="6257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446237"/>
            <a:ext cx="12001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7511" y="459169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3384376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831" y="2844032"/>
            <a:ext cx="3384376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3830" y="3445915"/>
            <a:ext cx="5014177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6529" y="3940788"/>
            <a:ext cx="3945975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3830" y="5121406"/>
            <a:ext cx="3945975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3830" y="5572819"/>
            <a:ext cx="5532699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338387"/>
            <a:ext cx="111347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343872"/>
            <a:ext cx="2808312" cy="4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37" y="3501008"/>
            <a:ext cx="2808312" cy="4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136" y="3501008"/>
            <a:ext cx="2808312" cy="4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556" y="4068168"/>
            <a:ext cx="5491459" cy="4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24012"/>
            <a:ext cx="111061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645024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542" y="4258482"/>
            <a:ext cx="19592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8157" y="4258482"/>
            <a:ext cx="24359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4243" y="4871940"/>
            <a:ext cx="2869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