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33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381250"/>
            <a:ext cx="1186815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4462"/>
            <a:ext cx="116395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52736"/>
            <a:ext cx="5210175" cy="115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225" y="2863820"/>
            <a:ext cx="4781550" cy="114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1125" y="4700585"/>
            <a:ext cx="471487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3912" y="4752972"/>
            <a:ext cx="4695825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3592" y="4211520"/>
            <a:ext cx="576064" cy="36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7344" y="4211520"/>
            <a:ext cx="576064" cy="36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4211520"/>
            <a:ext cx="576064" cy="36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0124" y="4211520"/>
            <a:ext cx="576064" cy="36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6521"/>
            <a:ext cx="116871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96952"/>
            <a:ext cx="52959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984" y="5419024"/>
            <a:ext cx="5476875" cy="67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09241" y="1615938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7798" y="1615938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3965" y="3757254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1418" y="3757254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000" y="4602206"/>
            <a:ext cx="1237648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4157" y="4602206"/>
            <a:ext cx="1237648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6344" y="4602206"/>
            <a:ext cx="1237648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9244" y="4602206"/>
            <a:ext cx="1237648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64505" y="4602206"/>
            <a:ext cx="863706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" y="1281112"/>
            <a:ext cx="119443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2907" y="4797152"/>
            <a:ext cx="8410575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4737" y="4352242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6235" y="4352242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9394" y="4965700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662237"/>
            <a:ext cx="119348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4452" y="3573016"/>
            <a:ext cx="422863" cy="44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2026-01-06T09:46:58Z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