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57437"/>
            <a:ext cx="117729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0301"/>
            <a:ext cx="110013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24482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5620" y="1932525"/>
            <a:ext cx="10441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1668" y="2420888"/>
            <a:ext cx="24482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1888" y="1932525"/>
            <a:ext cx="10441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5" y="2420888"/>
            <a:ext cx="4736679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5866" y="1932525"/>
            <a:ext cx="12706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8767" y="4525254"/>
            <a:ext cx="12706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347" y="5080838"/>
            <a:ext cx="2447325" cy="173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85036" y="4525254"/>
            <a:ext cx="12706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82616" y="5080838"/>
            <a:ext cx="2447325" cy="173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11143" y="4525254"/>
            <a:ext cx="12706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8723" y="5080838"/>
            <a:ext cx="4747917" cy="173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47875"/>
            <a:ext cx="10858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14908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3225" y="28874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8015" y="350100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5858" y="4149081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5923" y="3500899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5989" y="28874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95487"/>
            <a:ext cx="11839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358456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2820" y="4358456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85937"/>
            <a:ext cx="118776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6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92813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1225"/>
            <a:ext cx="111252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738" y="3573016"/>
            <a:ext cx="34920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740" y="3573016"/>
            <a:ext cx="34920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300" y="4198049"/>
            <a:ext cx="77699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0047"/>
            <a:ext cx="111537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16239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75996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57184" cy="55563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79488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5908" y="5137549"/>
            <a:ext cx="50821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5908" y="5751007"/>
            <a:ext cx="88265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9690" y="6329741"/>
            <a:ext cx="88265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8202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9715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7465" y="4797152"/>
            <a:ext cx="178439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3586" y="4797152"/>
            <a:ext cx="29246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0158" y="5480058"/>
            <a:ext cx="29246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95154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4727" y="2924944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013" y="3573126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013" y="4198159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2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85887"/>
            <a:ext cx="11915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638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6642" y="3955201"/>
            <a:ext cx="22993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6642" y="4730705"/>
            <a:ext cx="22993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7766" y="3943627"/>
            <a:ext cx="26108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7766" y="4707556"/>
            <a:ext cx="26108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53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65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9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17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5634"/>
            <a:ext cx="11017224" cy="5536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191" y="2243844"/>
            <a:ext cx="59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379" y="2243844"/>
            <a:ext cx="5905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910" y="2243844"/>
            <a:ext cx="5905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765" y="3146669"/>
            <a:ext cx="5905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527" y="3146669"/>
            <a:ext cx="59055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5059" y="3146669"/>
            <a:ext cx="590550" cy="6000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43472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58004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06855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3412" y="55726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7711" y="625556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21529" y="625556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53154" y="625556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4028"/>
            <a:ext cx="111728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31692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4332" y="2115575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7543" y="359713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59713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3942" y="51944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6829" y="595836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19262"/>
            <a:ext cx="11229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8727" y="319895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8499" y="4692085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30263"/>
            <a:ext cx="118776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4951" y="39744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8262"/>
            <a:ext cx="110680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3826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1295" y="2750373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395537"/>
            <a:ext cx="111156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0689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33587"/>
            <a:ext cx="118491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6161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9913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50516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7134" y="437422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2460" y="437422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96683" y="437422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82010" y="437422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2026-01-06T14:12:01Z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