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2914650"/>
            <a:ext cx="49720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14512"/>
            <a:ext cx="111728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96952"/>
            <a:ext cx="331236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9476" y="3117984"/>
            <a:ext cx="3174715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9476" y="3708293"/>
            <a:ext cx="3174715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5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866602"/>
            <a:ext cx="864096" cy="455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6944" y="5514784"/>
            <a:ext cx="1928856" cy="455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5014" y="4866602"/>
            <a:ext cx="1073114" cy="455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8325" y="5514784"/>
            <a:ext cx="2395431" cy="455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09465" y="4866602"/>
            <a:ext cx="1073114" cy="455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352" y="5514784"/>
            <a:ext cx="2523855" cy="455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62100"/>
            <a:ext cx="112585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562100"/>
            <a:ext cx="86409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1973" y="1562100"/>
            <a:ext cx="86409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1254" y="2094536"/>
            <a:ext cx="108434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54049" y="2719569"/>
            <a:ext cx="697935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94960" y="2719569"/>
            <a:ext cx="1201440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9193" y="3344602"/>
            <a:ext cx="784520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44358" y="3344602"/>
            <a:ext cx="118774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51356" y="4131681"/>
            <a:ext cx="118774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96045" y="4687266"/>
            <a:ext cx="118774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52587"/>
            <a:ext cx="111823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803" y="2420888"/>
            <a:ext cx="59055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2610" y="2444038"/>
            <a:ext cx="5905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2336" y="2444038"/>
            <a:ext cx="5905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032" y="3207968"/>
            <a:ext cx="59055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2610" y="3207968"/>
            <a:ext cx="590550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4382" y="3207968"/>
            <a:ext cx="590550" cy="6000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200456" y="3933056"/>
            <a:ext cx="86409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08942" y="4662261"/>
            <a:ext cx="86409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20335" y="4673835"/>
            <a:ext cx="809897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57362"/>
            <a:ext cx="118014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708920"/>
            <a:ext cx="86409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8832" y="3935836"/>
            <a:ext cx="86409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8559" y="3935836"/>
            <a:ext cx="86409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8837" y="3935836"/>
            <a:ext cx="86409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6870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9" y="1556792"/>
            <a:ext cx="86409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1346" y="2621663"/>
            <a:ext cx="864096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209800"/>
            <a:ext cx="114490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078309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8510" y="3078309"/>
            <a:ext cx="94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9178" y="3078309"/>
            <a:ext cx="94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9578" y="3633894"/>
            <a:ext cx="94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9614" y="3633894"/>
            <a:ext cx="94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75948" y="3633894"/>
            <a:ext cx="94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1664" y="4221088"/>
            <a:ext cx="94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13518" y="4221088"/>
            <a:ext cx="94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77174" y="4221088"/>
            <a:ext cx="94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872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869160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355297"/>
            <a:ext cx="4032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9679" y="4776563"/>
            <a:ext cx="4032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9678" y="5332148"/>
            <a:ext cx="51489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58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564904"/>
            <a:ext cx="76104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94556"/>
            <a:ext cx="4608512" cy="5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73291"/>
            <a:ext cx="4608512" cy="449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52025"/>
            <a:ext cx="7272808" cy="449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10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