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443162"/>
            <a:ext cx="11696700" cy="1971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381125"/>
            <a:ext cx="11191875" cy="4095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8712" y="1828800"/>
            <a:ext cx="9934575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2327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3950" y="1833562"/>
            <a:ext cx="9944100" cy="319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6338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528762"/>
            <a:ext cx="11210925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132856"/>
            <a:ext cx="11078070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105102"/>
            <a:ext cx="3744416" cy="4760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44927" y="4105102"/>
            <a:ext cx="3744416" cy="4760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5833" y="4753284"/>
            <a:ext cx="7633510" cy="4760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978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2026-01-06T12:54:05Z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