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0487" y="3052762"/>
            <a:ext cx="4391025" cy="7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7775" y="1766887"/>
            <a:ext cx="9696450" cy="3324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4653136"/>
            <a:ext cx="2808312" cy="437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04046" y="4653136"/>
            <a:ext cx="2808312" cy="437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2157412"/>
            <a:ext cx="10363200" cy="2543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4221088"/>
            <a:ext cx="2088232" cy="3766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38609" y="4221088"/>
            <a:ext cx="2088232" cy="3766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91500" y="4221088"/>
            <a:ext cx="2386099" cy="3766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2327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319212"/>
            <a:ext cx="11820525" cy="4219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4509120"/>
            <a:ext cx="280831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93520" y="4509120"/>
            <a:ext cx="316657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0400" y="5029981"/>
            <a:ext cx="5481623" cy="5088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6338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68150" cy="546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852936"/>
            <a:ext cx="23762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80339" y="2852936"/>
            <a:ext cx="23762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31620" y="3385372"/>
            <a:ext cx="522442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35960" y="5539434"/>
            <a:ext cx="576064" cy="3291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310116" y="4509286"/>
            <a:ext cx="1450179" cy="4318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849549" y="4439838"/>
            <a:ext cx="2215003" cy="5013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333265" y="5088020"/>
            <a:ext cx="2215003" cy="5013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367989" y="5713053"/>
            <a:ext cx="4691505" cy="10230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978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2026-01-06T13:05:19Z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