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086100"/>
            <a:ext cx="62769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04" y="1343744"/>
            <a:ext cx="118967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307754"/>
            <a:ext cx="4536504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564" y="2979086"/>
            <a:ext cx="4536504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564" y="3580969"/>
            <a:ext cx="712066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189420"/>
            <a:ext cx="4320480" cy="39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442" y="4849177"/>
            <a:ext cx="1373150" cy="39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8234" y="5520509"/>
            <a:ext cx="1527406" cy="39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8234" y="6041369"/>
            <a:ext cx="8512182" cy="39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33650"/>
            <a:ext cx="110775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48880"/>
            <a:ext cx="4032448" cy="61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208" y="3078085"/>
            <a:ext cx="4032448" cy="61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208" y="3760992"/>
            <a:ext cx="6837968" cy="61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128"/>
            <a:ext cx="11715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54819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39609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64642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908652"/>
            <a:ext cx="7632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47837"/>
            <a:ext cx="11734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708920"/>
            <a:ext cx="108012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5688" y="3345527"/>
            <a:ext cx="2810872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2554" y="4144180"/>
            <a:ext cx="2810872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4680" y="4699764"/>
            <a:ext cx="5188719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