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352675"/>
            <a:ext cx="1178242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85925"/>
            <a:ext cx="111156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7"/>
            <a:ext cx="1800200" cy="2031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420888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2026" y="3140967"/>
            <a:ext cx="1800200" cy="2031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2146" y="2420888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5226" y="3140967"/>
            <a:ext cx="1800200" cy="2031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5346" y="2420888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83150" y="3140967"/>
            <a:ext cx="1800200" cy="2031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63270" y="2420888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38275"/>
            <a:ext cx="11868150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924944"/>
            <a:ext cx="1562100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608" y="2924944"/>
            <a:ext cx="1562100" cy="157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3829" y="2924944"/>
            <a:ext cx="1562100" cy="1571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139" y="4605722"/>
            <a:ext cx="1571625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1785" y="4605722"/>
            <a:ext cx="1571625" cy="704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055587" y="3212976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02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57362"/>
            <a:ext cx="111061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67188"/>
            <a:ext cx="75608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0601" y="3150095"/>
            <a:ext cx="75608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3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19262"/>
            <a:ext cx="118872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05064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2760" y="4005064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3666" y="4583798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7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76462"/>
            <a:ext cx="111347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636" y="3573016"/>
            <a:ext cx="73675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636" y="4267497"/>
            <a:ext cx="73675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90786"/>
            <a:ext cx="111061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445224"/>
            <a:ext cx="62646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6070257"/>
            <a:ext cx="62646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60537"/>
            <a:ext cx="106489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22747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6319" y="2852936"/>
            <a:ext cx="22747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6738" y="3420096"/>
            <a:ext cx="9539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935" y="4647012"/>
            <a:ext cx="9539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4935" y="5167873"/>
            <a:ext cx="9539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4935" y="5827630"/>
            <a:ext cx="9539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0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64493"/>
            <a:ext cx="111347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4974" y="4009179"/>
            <a:ext cx="22747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4974" y="4761534"/>
            <a:ext cx="2994842" cy="1691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0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538412"/>
            <a:ext cx="106108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538412"/>
            <a:ext cx="3096344" cy="386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2390" y="3823202"/>
            <a:ext cx="8004009" cy="386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9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47787"/>
            <a:ext cx="118681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6289" y="35937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5722" y="42534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0527" y="507527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14450"/>
            <a:ext cx="112109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484784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3388" y="1484784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8173" y="2179265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04669" y="2179265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6376" y="2179265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5693" y="2792723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19202" y="2792723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82462" y="3556652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92822" y="3556652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5789" y="4332155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55809" y="4332155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132856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9864" y="2132856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8983" y="2919934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0380" y="2919934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1595" y="3614415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90350" y="3614415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79848" y="3614415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0056" y="4332046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1595" y="5813605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99231" y="5813605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6792"/>
            <a:ext cx="111061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2924944"/>
            <a:ext cx="112299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156224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2314600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5976" y="2985931"/>
            <a:ext cx="6263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2178" y="4432766"/>
            <a:ext cx="6263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8162" y="3703561"/>
            <a:ext cx="6263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0745" y="5161971"/>
            <a:ext cx="6263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833562"/>
            <a:ext cx="118776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708920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95412"/>
            <a:ext cx="111347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5611" y="4236889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52550"/>
            <a:ext cx="111347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369578"/>
            <a:ext cx="648072" cy="475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4389" y="4228525"/>
            <a:ext cx="648072" cy="475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019300"/>
            <a:ext cx="118776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645024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8330" y="3645024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0588" y="3645024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49697" y="3645024"/>
            <a:ext cx="13308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7094" y="4304781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34628" y="4304781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72714" y="4304781"/>
            <a:ext cx="560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91823" y="4304781"/>
            <a:ext cx="13887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7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2026-01-06T13:53:46Z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