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562" y="3067050"/>
            <a:ext cx="39528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052637"/>
            <a:ext cx="118681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56992"/>
            <a:ext cx="3528392" cy="1448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794" y="2878472"/>
            <a:ext cx="936104" cy="550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4574" y="3356992"/>
            <a:ext cx="3528392" cy="1448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2968" y="2878472"/>
            <a:ext cx="936104" cy="550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33748" y="3356992"/>
            <a:ext cx="3996327" cy="1448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01039" y="2878472"/>
            <a:ext cx="936104" cy="550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14550"/>
            <a:ext cx="11706225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4005064"/>
            <a:ext cx="936104" cy="550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5665" y="3299008"/>
            <a:ext cx="936104" cy="550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5098" y="4062937"/>
            <a:ext cx="936104" cy="550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1934" y="4062937"/>
            <a:ext cx="936104" cy="550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9792" y="3264284"/>
            <a:ext cx="936104" cy="550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19306" y="4016638"/>
            <a:ext cx="936104" cy="550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9737"/>
            <a:ext cx="116776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07707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65313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7940" y="407707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77940" y="465313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2877" y="407707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2877" y="465313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03642" y="4088533"/>
            <a:ext cx="936104" cy="409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03642" y="4664597"/>
            <a:ext cx="936104" cy="409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11176" y="4088533"/>
            <a:ext cx="936104" cy="409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11176" y="4664597"/>
            <a:ext cx="936104" cy="409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09712"/>
            <a:ext cx="118872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356992"/>
            <a:ext cx="4896544" cy="419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854704"/>
            <a:ext cx="4896544" cy="419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06116"/>
            <a:ext cx="4896544" cy="419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826977"/>
            <a:ext cx="4896544" cy="419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66912"/>
            <a:ext cx="1091565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175" y="2738437"/>
            <a:ext cx="3933825" cy="2152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2724526"/>
            <a:ext cx="32385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