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3038475"/>
            <a:ext cx="59340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95437"/>
            <a:ext cx="117252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797152"/>
            <a:ext cx="1080120" cy="465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5920" y="4206843"/>
            <a:ext cx="942008" cy="465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0776" y="4206843"/>
            <a:ext cx="942008" cy="465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9723" y="4206843"/>
            <a:ext cx="942008" cy="465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600200"/>
            <a:ext cx="11934825" cy="36576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423592" y="3141445"/>
            <a:ext cx="1872208" cy="523695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947136" y="3141445"/>
            <a:ext cx="1872208" cy="523695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23592" y="4588280"/>
            <a:ext cx="1872208" cy="523695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938132" y="4565130"/>
            <a:ext cx="1872208" cy="523695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95437"/>
            <a:ext cx="117633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0050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7974" y="4224983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6824" y="40050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8784" y="4757419"/>
            <a:ext cx="1737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4190" y="4861591"/>
            <a:ext cx="25840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257300"/>
            <a:ext cx="118776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92896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979033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546193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032330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11630" y="5085626"/>
            <a:ext cx="6160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96683" y="4692087"/>
            <a:ext cx="616018" cy="393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2026-01-06T09:28:35Z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