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2" y="3090862"/>
            <a:ext cx="39147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" y="1890712"/>
            <a:ext cx="12030075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80728"/>
            <a:ext cx="9721080" cy="56827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9968" y="1712300"/>
            <a:ext cx="40386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569" y="3140969"/>
            <a:ext cx="3392684" cy="35283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2817" y="3256329"/>
            <a:ext cx="3243436" cy="33887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25846" y="1340768"/>
            <a:ext cx="6942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0393" y="1340768"/>
            <a:ext cx="6942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37826" y="2093123"/>
            <a:ext cx="6942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8752" y="2093123"/>
            <a:ext cx="6942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62112"/>
            <a:ext cx="118110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4944"/>
            <a:ext cx="62646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526827"/>
            <a:ext cx="62646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05561"/>
            <a:ext cx="62646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684295"/>
            <a:ext cx="62646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2026-01-06T09:35:14Z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