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19350"/>
            <a:ext cx="117443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52587"/>
            <a:ext cx="118205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96950"/>
            <a:ext cx="230425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2623" y="4173189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173189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6502" y="483294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9812" y="3013119"/>
            <a:ext cx="20764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638425"/>
            <a:ext cx="111728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9264" y="2697125"/>
            <a:ext cx="977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0768" y="3217986"/>
            <a:ext cx="977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5771" y="3843019"/>
            <a:ext cx="977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5983" y="3843019"/>
            <a:ext cx="977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3087"/>
            <a:ext cx="117252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4"/>
            <a:ext cx="1800200" cy="201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577323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062" y="3238796"/>
            <a:ext cx="4465170" cy="201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262" y="2577323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4882" y="2623622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3013" y="3248655"/>
            <a:ext cx="3765623" cy="1980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247900"/>
            <a:ext cx="100012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0506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3660" y="3368457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1210" y="270870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3696" y="334530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9118" y="4016639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59265" y="2697125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76462"/>
            <a:ext cx="11106150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2214562"/>
            <a:ext cx="1933575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214562"/>
            <a:ext cx="2162175" cy="2495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936" y="2328861"/>
            <a:ext cx="2905125" cy="2200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7275" y="2328861"/>
            <a:ext cx="2971800" cy="2152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336" y="1300161"/>
            <a:ext cx="62007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2026-01-06T13:02:50Z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