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3071812"/>
            <a:ext cx="78200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09700"/>
            <a:ext cx="1183957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348880"/>
            <a:ext cx="5619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918" y="2348880"/>
            <a:ext cx="561975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232" y="3135958"/>
            <a:ext cx="561975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371" y="4096657"/>
            <a:ext cx="561975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232" y="4096657"/>
            <a:ext cx="561975" cy="533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082" y="4791138"/>
            <a:ext cx="561975" cy="533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871864" y="3493709"/>
            <a:ext cx="576064" cy="351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97160" y="3366387"/>
            <a:ext cx="576064" cy="478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424" y="3135958"/>
            <a:ext cx="561975" cy="533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840" y="4108232"/>
            <a:ext cx="561975" cy="53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6999" y="4108232"/>
            <a:ext cx="561975" cy="533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424" y="4791138"/>
            <a:ext cx="561975" cy="53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044" y="2360454"/>
            <a:ext cx="561975" cy="533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3835" y="2337305"/>
            <a:ext cx="5619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376487"/>
            <a:ext cx="1089660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742" y="3331284"/>
            <a:ext cx="56197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666" y="3331284"/>
            <a:ext cx="5619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9441" y="3331284"/>
            <a:ext cx="561975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4216" y="3331284"/>
            <a:ext cx="5619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19262"/>
            <a:ext cx="115633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11425"/>
            <a:ext cx="1872208" cy="2027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636912"/>
            <a:ext cx="1584176" cy="351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0804" y="3111425"/>
            <a:ext cx="1872208" cy="2027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8916" y="2636912"/>
            <a:ext cx="1584176" cy="351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92981" y="3111425"/>
            <a:ext cx="1872208" cy="2027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6160" y="2636912"/>
            <a:ext cx="1584176" cy="351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28779" y="3111425"/>
            <a:ext cx="1872208" cy="2027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36891" y="2636912"/>
            <a:ext cx="1584176" cy="351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19312"/>
            <a:ext cx="118872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45024"/>
            <a:ext cx="52565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04781"/>
            <a:ext cx="52565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614487"/>
            <a:ext cx="105822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08599"/>
            <a:ext cx="56197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570" y="3208599"/>
            <a:ext cx="5619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868356"/>
            <a:ext cx="561975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570" y="3868356"/>
            <a:ext cx="561975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299" y="2618290"/>
            <a:ext cx="561975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299" y="3266473"/>
            <a:ext cx="561975" cy="533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299" y="4481815"/>
            <a:ext cx="561975" cy="53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028" y="2606717"/>
            <a:ext cx="561975" cy="533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028" y="3741036"/>
            <a:ext cx="561975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028" y="4458667"/>
            <a:ext cx="561975" cy="533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438" y="3197027"/>
            <a:ext cx="561975" cy="53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9802" y="2571994"/>
            <a:ext cx="561975" cy="533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8941" y="3208602"/>
            <a:ext cx="561975" cy="53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6593" y="3208602"/>
            <a:ext cx="561975" cy="533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227" y="4470242"/>
            <a:ext cx="561975" cy="5334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072940" y="1779312"/>
            <a:ext cx="4135628" cy="541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2026-01-06T10:05:29Z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