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081337"/>
            <a:ext cx="4371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5887"/>
            <a:ext cx="117157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38437"/>
            <a:ext cx="2847975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724149"/>
            <a:ext cx="2876550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2724149"/>
            <a:ext cx="27908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65835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124744"/>
            <a:ext cx="289560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1124744"/>
            <a:ext cx="2847975" cy="2743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605" y="1124744"/>
            <a:ext cx="2943225" cy="2733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2447" y="3872707"/>
            <a:ext cx="2828925" cy="2771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0667" y="3867944"/>
            <a:ext cx="2847975" cy="2809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8076" y="3933056"/>
            <a:ext cx="28575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30"/>
          <a:stretch/>
        </p:blipFill>
        <p:spPr>
          <a:xfrm>
            <a:off x="623392" y="1268760"/>
            <a:ext cx="11089232" cy="54876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383" y="2492896"/>
            <a:ext cx="4238625" cy="4124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5502"/>
          <a:stretch/>
        </p:blipFill>
        <p:spPr>
          <a:xfrm>
            <a:off x="7032104" y="2420888"/>
            <a:ext cx="426720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