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3081337"/>
            <a:ext cx="42195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57312"/>
            <a:ext cx="110394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24944"/>
            <a:ext cx="648072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330058"/>
            <a:ext cx="648072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839344"/>
            <a:ext cx="648072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4325481"/>
            <a:ext cx="648072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7194" y="4938940"/>
            <a:ext cx="2354670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55543" y="2878645"/>
            <a:ext cx="344913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4521" y="3399506"/>
            <a:ext cx="344913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74521" y="3839344"/>
            <a:ext cx="344913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74521" y="4325480"/>
            <a:ext cx="344913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17053" y="4950513"/>
            <a:ext cx="2735531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62100"/>
            <a:ext cx="11553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2883" y="4042458"/>
            <a:ext cx="959021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7121" y="4042458"/>
            <a:ext cx="118895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4883" y="4042458"/>
            <a:ext cx="118895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8569" y="4042458"/>
            <a:ext cx="118895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1941" y="4690640"/>
            <a:ext cx="118895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3860" y="4690640"/>
            <a:ext cx="118895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22270" y="4690640"/>
            <a:ext cx="118895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43100"/>
            <a:ext cx="113252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645024"/>
            <a:ext cx="936104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4952" y="3645024"/>
            <a:ext cx="936104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4303" y="3645024"/>
            <a:ext cx="507841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5847" y="3645024"/>
            <a:ext cx="87456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7797" y="3645024"/>
            <a:ext cx="507841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600" y="4408953"/>
            <a:ext cx="936104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4952" y="4351079"/>
            <a:ext cx="936104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4303" y="4304781"/>
            <a:ext cx="507841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5847" y="4304781"/>
            <a:ext cx="874569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17797" y="4304781"/>
            <a:ext cx="507841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324100"/>
            <a:ext cx="109251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64420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9717" y="3264420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3160" y="3264420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8871" y="4028349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6015" y="4028349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1261" y="4028349"/>
            <a:ext cx="1080120" cy="452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376487"/>
            <a:ext cx="107823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636912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