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352675"/>
            <a:ext cx="1181100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43075"/>
            <a:ext cx="118681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610869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0350" y="4610869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5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019300"/>
            <a:ext cx="105537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54342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0985" y="4354342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1426" y="4354342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02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872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5887" y="2708920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6486" y="4606836"/>
            <a:ext cx="163759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4840" y="5243443"/>
            <a:ext cx="163759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0167" y="5243443"/>
            <a:ext cx="3906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3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71662"/>
            <a:ext cx="111442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632" y="3861048"/>
            <a:ext cx="25140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4144" y="3861048"/>
            <a:ext cx="25140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550" y="4428208"/>
            <a:ext cx="618254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7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09762"/>
            <a:ext cx="111156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61048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1046" y="3861048"/>
            <a:ext cx="285294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937" y="4451357"/>
            <a:ext cx="1074466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85962"/>
            <a:ext cx="111347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645024"/>
            <a:ext cx="47752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246908"/>
            <a:ext cx="1176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5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6310"/>
            <a:ext cx="106775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9130" y="2939189"/>
            <a:ext cx="68446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9130" y="3506348"/>
            <a:ext cx="68446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5398" y="4004059"/>
            <a:ext cx="68446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3484" y="2858166"/>
            <a:ext cx="35690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63484" y="3413751"/>
            <a:ext cx="35690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9372" y="5543493"/>
            <a:ext cx="25683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8952" y="5543493"/>
            <a:ext cx="25683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7796" y="6191675"/>
            <a:ext cx="474017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0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25463"/>
            <a:ext cx="111633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013176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545611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0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32706"/>
            <a:ext cx="104679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844824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35133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69452"/>
            <a:ext cx="66247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148187"/>
            <a:ext cx="66247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738494"/>
            <a:ext cx="6624736" cy="994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9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900237"/>
            <a:ext cx="119157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0820" y="3229781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1665" y="395898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4876" y="446827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24764" y="446827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50334" y="446827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57300"/>
            <a:ext cx="111347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93305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8655" y="454651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9303" y="518312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64146"/>
            <a:ext cx="112014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9299" y="2973913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5391" y="3714693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8525" y="505735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8718" y="5647665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85962"/>
            <a:ext cx="111442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6369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9520" y="31924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8953" y="3817529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7936"/>
            <a:ext cx="119062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9831" y="4213739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28787"/>
            <a:ext cx="111633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70185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68760"/>
            <a:ext cx="111061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06084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0402" y="3160443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3612" y="574159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5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85925"/>
            <a:ext cx="118776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8238" y="3501008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629150"/>
            <a:ext cx="58578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7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2026-01-06T13:43:51Z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