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3114675"/>
            <a:ext cx="54006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19250"/>
            <a:ext cx="115347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01531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7" y="3401218"/>
            <a:ext cx="792088" cy="531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4521" y="3401218"/>
            <a:ext cx="792088" cy="531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8511" y="4072549"/>
            <a:ext cx="792088" cy="531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1047" y="4118848"/>
            <a:ext cx="792088" cy="531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95462"/>
            <a:ext cx="117538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4005064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417" y="4005064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8320" y="4005064"/>
            <a:ext cx="23757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5302" y="4005064"/>
            <a:ext cx="23757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282" y="4572224"/>
            <a:ext cx="6206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3536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996952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59883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6129" y="359883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0720" y="4247019"/>
            <a:ext cx="36916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81287"/>
            <a:ext cx="118205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705681"/>
            <a:ext cx="1152128" cy="45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7668" y="3705681"/>
            <a:ext cx="1152128" cy="45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