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14675"/>
            <a:ext cx="5305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75956"/>
            <a:ext cx="104965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52936"/>
            <a:ext cx="20162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0514" y="2204864"/>
            <a:ext cx="899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9052" y="2852936"/>
            <a:ext cx="20162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7598" y="2289155"/>
            <a:ext cx="10875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34521" y="2825086"/>
            <a:ext cx="20162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04" y="2262087"/>
            <a:ext cx="899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73576" y="2871189"/>
            <a:ext cx="201622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94196" y="2247117"/>
            <a:ext cx="899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94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149080"/>
            <a:ext cx="30963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5466" y="4149080"/>
            <a:ext cx="467707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2105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52788"/>
            <a:ext cx="5256584" cy="166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5060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6279" y="2403650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2886" y="2403650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2996952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0069" y="2438017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1952" y="2438017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40" y="2999279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4392" y="2997669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79976" y="2997669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01897" y="3570905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57482" y="3570905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