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219325"/>
            <a:ext cx="1144905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3155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36912"/>
            <a:ext cx="187220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2060848"/>
            <a:ext cx="8460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3802" y="2583212"/>
            <a:ext cx="187220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9458" y="2040758"/>
            <a:ext cx="9706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1" y="2636912"/>
            <a:ext cx="412288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49846" y="2060848"/>
            <a:ext cx="8460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39" y="4840593"/>
            <a:ext cx="2071379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83632" y="4262441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61265" y="4840593"/>
            <a:ext cx="2071379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89458" y="4262441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30388" y="4847104"/>
            <a:ext cx="4206172" cy="1462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49846" y="432910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3467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832001"/>
            <a:ext cx="1015365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6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66850"/>
            <a:ext cx="1076325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804979"/>
            <a:ext cx="83724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4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62087"/>
            <a:ext cx="115919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24944"/>
            <a:ext cx="4032448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0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156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23110"/>
            <a:ext cx="4824536" cy="1281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0101" y="2708920"/>
            <a:ext cx="5112568" cy="1703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12000"/>
            <a:ext cx="5904656" cy="1681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52111"/>
            <a:ext cx="10551118" cy="59851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852936"/>
            <a:ext cx="4608512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5805263"/>
            <a:ext cx="3600400" cy="1032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20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13285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7947" y="213285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4647" y="270892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321297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09543" y="4581128"/>
            <a:ext cx="29457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64449" y="4581128"/>
            <a:ext cx="29457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90753" y="5257141"/>
            <a:ext cx="32305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34085" y="5257141"/>
            <a:ext cx="32305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061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39232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8408" y="2239232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1041" y="2239232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2980012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98408" y="3026310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7946" y="2980456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23792" y="3649733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7488" y="4171101"/>
            <a:ext cx="864096" cy="410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95022" y="4171101"/>
            <a:ext cx="864096" cy="410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30820" y="4171101"/>
            <a:ext cx="1597428" cy="410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34876" y="5239450"/>
            <a:ext cx="1093372" cy="410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870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06084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256490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87050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798" y="3140968"/>
            <a:ext cx="10658475" cy="1095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80176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20608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269940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48577" y="3840299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157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20486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357301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727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436510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822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681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78092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2454" y="278092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58479" y="278092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28901" y="334452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71709" y="334452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46904" y="333720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14780" y="3950319"/>
            <a:ext cx="897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98446" y="393839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06148" y="395031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20129" y="456343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00879" y="456343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46904" y="456343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2026-01-16T04:30:45Z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