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0" y="3162300"/>
            <a:ext cx="4000500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443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4149080"/>
            <a:ext cx="18002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7906" y="4149080"/>
            <a:ext cx="18002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5373216"/>
            <a:ext cx="18002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51784" y="5373216"/>
            <a:ext cx="154855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10730" y="5373216"/>
            <a:ext cx="154855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76138" y="5373216"/>
            <a:ext cx="154855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8237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3922537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03812" y="3930997"/>
            <a:ext cx="1548172" cy="387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52126" y="3930997"/>
            <a:ext cx="1640218" cy="387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60496" y="4509120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07568" y="5311892"/>
            <a:ext cx="648072" cy="3493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55740" y="5311892"/>
            <a:ext cx="1260140" cy="3493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85910" y="5311892"/>
            <a:ext cx="1260140" cy="3493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44644" y="5311892"/>
            <a:ext cx="1260140" cy="3493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547550" y="5324864"/>
            <a:ext cx="1260140" cy="3493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71864" y="6182555"/>
            <a:ext cx="2304256" cy="4720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797152"/>
            <a:ext cx="10009112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60296" y="633685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2026-01-16T06:50:28Z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