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14587"/>
            <a:ext cx="1167765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95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08920"/>
            <a:ext cx="2952328" cy="1523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27687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0899" y="2678535"/>
            <a:ext cx="2952328" cy="1523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0751" y="2246487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8078" y="2707138"/>
            <a:ext cx="4042816" cy="1523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57930" y="227509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564904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3946" y="2591057"/>
            <a:ext cx="18143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614" y="3901961"/>
            <a:ext cx="378705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6890" y="3901961"/>
            <a:ext cx="378705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18125" y="3901961"/>
            <a:ext cx="378705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86467" y="4476359"/>
            <a:ext cx="657405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3469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299695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3877" y="299695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35283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886" y="4823867"/>
            <a:ext cx="4977089" cy="812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