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62300"/>
            <a:ext cx="59055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619" y="2071236"/>
            <a:ext cx="10401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5162" y="2204864"/>
            <a:ext cx="7668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180228"/>
            <a:ext cx="7668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156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9180" y="1628800"/>
            <a:ext cx="922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