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109912"/>
            <a:ext cx="50292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259" y="2132856"/>
            <a:ext cx="99441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29703"/>
            <a:ext cx="6048672" cy="1373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09120"/>
            <a:ext cx="41910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807046"/>
            <a:ext cx="5256584" cy="141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40960"/>
            <a:ext cx="5256584" cy="141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99917"/>
            <a:ext cx="626469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