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86012"/>
            <a:ext cx="1166812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1208"/>
            <a:ext cx="8382000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2364" y="5312896"/>
            <a:ext cx="4535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30122"/>
            <a:ext cx="4581525" cy="2047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2564904"/>
            <a:ext cx="5251766" cy="256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061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047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2814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9154" y="34478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1016" y="23047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1332" y="28491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7130"/>
            <a:ext cx="6984776" cy="1719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