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3100387"/>
            <a:ext cx="52768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877433"/>
            <a:ext cx="3528392" cy="14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2343247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8292" y="2940800"/>
            <a:ext cx="3528392" cy="14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2334093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69177" y="2940800"/>
            <a:ext cx="3528392" cy="14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28448" y="2334093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149080"/>
            <a:ext cx="64674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852935"/>
            <a:ext cx="4968552" cy="1179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32206"/>
            <a:ext cx="4968552" cy="1179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00175"/>
            <a:ext cx="116586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645024"/>
            <a:ext cx="5040560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3573016"/>
            <a:ext cx="404490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2" y="1340768"/>
            <a:ext cx="11782425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429129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9116" y="2370952"/>
            <a:ext cx="89069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